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Двусложные слова с закрытым слогом и стечением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согласных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890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045">
        <p:fade/>
      </p:transition>
    </mc:Choice>
    <mc:Fallback>
      <p:transition spd="med" advTm="404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5605" y="782728"/>
            <a:ext cx="8600464" cy="31539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1488141" y="6104966"/>
            <a:ext cx="9484660" cy="594467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Дож-дик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avatars.mds.yandex.net/get-pdb/1356811/802b663f-2473-4355-b1e4-6c7e5a5ba374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8141" y="188260"/>
            <a:ext cx="9484660" cy="591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01219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373">
        <p:fade/>
      </p:transition>
    </mc:Choice>
    <mc:Fallback>
      <p:transition spd="med" advTm="437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9176" y="609599"/>
            <a:ext cx="9260543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1479175" y="6051177"/>
            <a:ext cx="9260543" cy="636494"/>
          </a:xfrm>
        </p:spPr>
        <p:txBody>
          <a:bodyPr>
            <a:noAutofit/>
          </a:bodyPr>
          <a:lstStyle/>
          <a:p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Дель-фин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177" y="214313"/>
            <a:ext cx="9260542" cy="5836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145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627">
        <p:fade/>
      </p:transition>
    </mc:Choice>
    <mc:Fallback>
      <p:transition spd="med" advTm="462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5695" y="609599"/>
            <a:ext cx="8794376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1855695" y="5952564"/>
            <a:ext cx="8794376" cy="726141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Мед-ведь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695" y="259975"/>
            <a:ext cx="8794376" cy="5692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50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125">
        <p:fade/>
      </p:transition>
    </mc:Choice>
    <mc:Fallback>
      <p:transition spd="med" advTm="412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0870" y="609599"/>
            <a:ext cx="8659905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1810870" y="6060141"/>
            <a:ext cx="8659906" cy="66338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Пав-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лин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870" y="170328"/>
            <a:ext cx="8659905" cy="5889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7213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707">
        <p:fade/>
      </p:transition>
    </mc:Choice>
    <mc:Fallback>
      <p:transition spd="med" advTm="470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6752" y="609599"/>
            <a:ext cx="9233647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1586751" y="6051177"/>
            <a:ext cx="9233647" cy="66338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Ин-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дюк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752" y="188259"/>
            <a:ext cx="9233647" cy="5862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747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025">
        <p:fade/>
      </p:transition>
    </mc:Choice>
    <mc:Fallback>
      <p:transition spd="med" advTm="402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609599"/>
            <a:ext cx="7835153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2286000" y="6060141"/>
            <a:ext cx="7835154" cy="72614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Тюль-пан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34471"/>
            <a:ext cx="7835153" cy="5925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617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442">
        <p:fade/>
      </p:transition>
    </mc:Choice>
    <mc:Fallback>
      <p:transition spd="med" advTm="444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9152" y="609599"/>
            <a:ext cx="8740589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1739151" y="6042213"/>
            <a:ext cx="8740589" cy="68131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Лей-ка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153" y="242047"/>
            <a:ext cx="8740588" cy="5800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9974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956">
        <p:fade/>
      </p:transition>
    </mc:Choice>
    <mc:Fallback>
      <p:transition spd="med" advTm="395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66900" y="609599"/>
            <a:ext cx="8458200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1866899" y="6015318"/>
            <a:ext cx="8458201" cy="717175"/>
          </a:xfrm>
        </p:spPr>
        <p:txBody>
          <a:bodyPr>
            <a:noAutofit/>
          </a:bodyPr>
          <a:lstStyle/>
          <a:p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Бан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-тик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900" y="257175"/>
            <a:ext cx="8458200" cy="5758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378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242">
        <p:fade/>
      </p:transition>
    </mc:Choice>
    <mc:Fallback>
      <p:transition spd="med" advTm="424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35</TotalTime>
  <Words>16</Words>
  <Application>Microsoft Office PowerPoint</Application>
  <PresentationFormat>Широкоэкранный</PresentationFormat>
  <Paragraphs>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Times New Roman</vt:lpstr>
      <vt:lpstr>Tw Cen MT</vt:lpstr>
      <vt:lpstr>Капля</vt:lpstr>
      <vt:lpstr>Двусложные слова с закрытым слогом и стечением согласных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Двусложные слова с закрытым слогом и стечением согласных</dc:title>
  <dc:creator>Марина</dc:creator>
  <cp:lastModifiedBy>Марина</cp:lastModifiedBy>
  <cp:revision>4</cp:revision>
  <dcterms:created xsi:type="dcterms:W3CDTF">2020-04-27T18:25:44Z</dcterms:created>
  <dcterms:modified xsi:type="dcterms:W3CDTF">2020-04-27T19:01:33Z</dcterms:modified>
</cp:coreProperties>
</file>